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62" r:id="rId3"/>
    <p:sldId id="264" r:id="rId4"/>
    <p:sldId id="266" r:id="rId5"/>
    <p:sldId id="268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-2064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D277-AC04-A64C-8760-C1632FC09C4B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892A5-7A2D-C04E-85D8-988261FD26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858000" cy="9911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426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36412" cy="914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858000" cy="95410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38272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20</cp:revision>
  <dcterms:created xsi:type="dcterms:W3CDTF">2011-03-30T00:15:58Z</dcterms:created>
  <dcterms:modified xsi:type="dcterms:W3CDTF">2011-03-30T00:16:27Z</dcterms:modified>
</cp:coreProperties>
</file>